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2" r:id="rId1"/>
    <p:sldMasterId id="2147483689" r:id="rId2"/>
  </p:sldMasterIdLst>
  <p:notesMasterIdLst>
    <p:notesMasterId r:id="rId28"/>
  </p:notesMasterIdLst>
  <p:sldIdLst>
    <p:sldId id="336" r:id="rId3"/>
    <p:sldId id="347" r:id="rId4"/>
    <p:sldId id="384" r:id="rId5"/>
    <p:sldId id="376" r:id="rId6"/>
    <p:sldId id="395" r:id="rId7"/>
    <p:sldId id="385" r:id="rId8"/>
    <p:sldId id="386" r:id="rId9"/>
    <p:sldId id="379" r:id="rId10"/>
    <p:sldId id="380" r:id="rId11"/>
    <p:sldId id="381" r:id="rId12"/>
    <p:sldId id="378" r:id="rId13"/>
    <p:sldId id="377" r:id="rId14"/>
    <p:sldId id="383" r:id="rId15"/>
    <p:sldId id="388" r:id="rId16"/>
    <p:sldId id="391" r:id="rId17"/>
    <p:sldId id="392" r:id="rId18"/>
    <p:sldId id="387" r:id="rId19"/>
    <p:sldId id="389" r:id="rId20"/>
    <p:sldId id="390" r:id="rId21"/>
    <p:sldId id="398" r:id="rId22"/>
    <p:sldId id="399" r:id="rId23"/>
    <p:sldId id="393" r:id="rId24"/>
    <p:sldId id="394" r:id="rId25"/>
    <p:sldId id="396" r:id="rId26"/>
    <p:sldId id="397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FFCC00"/>
    <a:srgbClr val="9F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8" autoAdjust="0"/>
    <p:restoredTop sz="86019" autoAdjust="0"/>
  </p:normalViewPr>
  <p:slideViewPr>
    <p:cSldViewPr snapToGrid="0">
      <p:cViewPr varScale="1">
        <p:scale>
          <a:sx n="68" d="100"/>
          <a:sy n="68" d="100"/>
        </p:scale>
        <p:origin x="1114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0D74F-BEDC-4C60-92F6-16411FFE6446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F1B77-B235-42C1-93DF-410E28B1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87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A0621-BA90-4E1F-8004-1EF830FE6B3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1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1B77-B235-42C1-93DF-410E28B13F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01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2848109"/>
          </a:xfrm>
        </p:spPr>
        <p:txBody>
          <a:bodyPr>
            <a:noAutofit/>
          </a:bodyPr>
          <a:lstStyle>
            <a:lvl1pPr algn="ctr">
              <a:defRPr sz="4400">
                <a:solidFill>
                  <a:srgbClr val="99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62400"/>
            <a:ext cx="6400800" cy="1752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99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3170-BD8A-9641-8427-B4AFFE3610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4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621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6E4AB-C943-4344-9F1B-6ADA6BEC57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0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5687-F9AD-CF45-A6D6-61F026F0C2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39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6453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6453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CEC5-73CD-0841-82E2-FFFD74A5EA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01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06655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5D3170-BD8A-9641-8427-B4AFFE3610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07344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09625"/>
            <a:ext cx="4562856" cy="485775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1295400"/>
            <a:ext cx="4562856" cy="4657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3170-BD8A-9641-8427-B4AFFE3610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562856" y="809625"/>
            <a:ext cx="4562856" cy="485775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562856" y="1295400"/>
            <a:ext cx="4562856" cy="4657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4911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lists -- o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809624"/>
            <a:ext cx="9125712" cy="1200151"/>
          </a:xfrm>
        </p:spPr>
        <p:txBody>
          <a:bodyPr anchor="t">
            <a:noAutofit/>
          </a:bodyPr>
          <a:lstStyle>
            <a:lvl1pPr marL="0" indent="0">
              <a:buNone/>
              <a:defRPr sz="3200" b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2009775"/>
            <a:ext cx="4562856" cy="394334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D3170-BD8A-9641-8427-B4AFFE36107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4562856" y="2009775"/>
            <a:ext cx="4562856" cy="394334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5070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147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7950" y="112518"/>
            <a:ext cx="89281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66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12518"/>
            <a:ext cx="8839200" cy="11430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55518"/>
            <a:ext cx="8839200" cy="4674765"/>
          </a:xfrm>
          <a:prstGeom prst="rect">
            <a:avLst/>
          </a:prstGeo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06729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06788" y="6474817"/>
            <a:ext cx="2133600" cy="365125"/>
          </a:xfrm>
          <a:prstGeom prst="rect">
            <a:avLst/>
          </a:prstGeom>
        </p:spPr>
        <p:txBody>
          <a:bodyPr/>
          <a:lstStyle/>
          <a:p>
            <a:fld id="{51019AB2-A548-4EF6-819A-A05742508FAA}" type="slidenum">
              <a:rPr lang="en-US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01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3187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12518"/>
            <a:ext cx="88392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55518"/>
            <a:ext cx="8839200" cy="4674765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 smtClean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1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AD136-3A1C-334C-ADD3-F5EFDC185C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4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lang="en-US" dirty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198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3198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E6BCE-B308-EB47-A186-1A0C526F2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745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7451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62469-12E9-E740-9A5D-CD4DD31E8D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1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B2379-6501-3948-A3DB-BEF95B5086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0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A5ABB-21CC-5A42-99B0-47489068AA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45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65641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4943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2FE89-484B-5C46-BDDD-1B63C092B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69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011785"/>
            <a:ext cx="9144000" cy="8448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50" y="112518"/>
            <a:ext cx="89281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950" y="1255518"/>
            <a:ext cx="8928100" cy="4674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06729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6788" y="647481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6D5D3170-BD8A-9641-8427-B4AFFE36107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1-lineWordmark_GoldOnCard_NoBG.eps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97700" y="6462029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2102" y="6138309"/>
            <a:ext cx="1741688" cy="4700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0" y="5960984"/>
            <a:ext cx="9144000" cy="508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6686226" y="60576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20" cstate="print"/>
          <a:srcRect r="57269"/>
          <a:stretch>
            <a:fillRect/>
          </a:stretch>
        </p:blipFill>
        <p:spPr bwMode="auto">
          <a:xfrm>
            <a:off x="107950" y="76200"/>
            <a:ext cx="381000" cy="26352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445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990000"/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3200" kern="1200" dirty="0" smtClean="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2800" kern="1200" dirty="0" smtClean="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 smtClean="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2000" kern="1200" dirty="0" smtClean="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2000" kern="1200" dirty="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39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990000"/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3200" kern="1200" dirty="0" smtClean="0">
          <a:solidFill>
            <a:srgbClr val="000000"/>
          </a:solidFill>
          <a:latin typeface="+mn-lt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2800" kern="1200" dirty="0" smtClean="0">
          <a:solidFill>
            <a:srgbClr val="000000"/>
          </a:solidFill>
          <a:latin typeface="+mn-lt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2400" kern="1200" dirty="0" smtClean="0">
          <a:solidFill>
            <a:srgbClr val="000000"/>
          </a:solidFill>
          <a:latin typeface="+mn-lt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en-US" sz="2000" kern="1200" dirty="0" smtClean="0">
          <a:solidFill>
            <a:srgbClr val="000000"/>
          </a:solidFill>
          <a:latin typeface="+mn-lt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en-US" sz="2000" kern="1200" dirty="0">
          <a:solidFill>
            <a:srgbClr val="000000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coexist.com/3041445/the-quest-for-social-justice-goes-mobile" TargetMode="External"/><Relationship Id="rId2" Type="http://schemas.openxmlformats.org/officeDocument/2006/relationships/hyperlink" Target="http://www.safewaterflin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fox17online.com/2016/02/04/west-michigan-man-helping-flint-with-water-app/?utm_medium=social&amp;utm_source=facebook_FOX_17" TargetMode="External"/><Relationship Id="rId2" Type="http://schemas.openxmlformats.org/officeDocument/2006/relationships/hyperlink" Target="http://www.safewaterflint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ytimes.com/2016/03/02/nyregion/new-weapon-in-day-laborers-fight-against-wage-theft-a-smartphone-app.html?login=email&amp;_r=2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coexist.com/3041445/the-quest-for-social-justice-goes-mobile" TargetMode="External"/><Relationship Id="rId2" Type="http://schemas.openxmlformats.org/officeDocument/2006/relationships/hyperlink" Target="http://www.safewaterflint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coexist.com/3041445/the-quest-for-social-justice-goes-mobile" TargetMode="External"/><Relationship Id="rId2" Type="http://schemas.openxmlformats.org/officeDocument/2006/relationships/hyperlink" Target="http://www.safewaterflint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ITP-341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21" y="3614530"/>
            <a:ext cx="2100470" cy="210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Crowdvoice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Citizen journalism platform focusing on human rights violations</a:t>
            </a:r>
          </a:p>
          <a:p>
            <a:r>
              <a:rPr lang="en-US" dirty="0"/>
              <a:t>Crowdsourced submissions from around the world</a:t>
            </a:r>
          </a:p>
          <a:p>
            <a:r>
              <a:rPr lang="en-US" dirty="0"/>
              <a:t>Adds news stories to provide context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27008" y="5279976"/>
            <a:ext cx="1116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hlinkClick r:id="rId2"/>
              </a:rPr>
              <a:t>App link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  <a:hlinkClick r:id="rId3"/>
              </a:rPr>
              <a:t>Source </a:t>
            </a:r>
            <a:endParaRPr lang="en-US" sz="18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1085"/>
            <a:ext cx="9144000" cy="63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6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Water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2014, the drinking water in Flint, MI started becoming contaminated</a:t>
            </a:r>
          </a:p>
          <a:p>
            <a:r>
              <a:rPr lang="en-US" dirty="0"/>
              <a:t>Aging infrastructure of water pipes have been leaking lead, exposing thousands to toxic poisoning</a:t>
            </a:r>
          </a:p>
          <a:p>
            <a:r>
              <a:rPr lang="en-US" dirty="0"/>
              <a:t>Currently there is a shortage of drinking water</a:t>
            </a:r>
          </a:p>
          <a:p>
            <a:r>
              <a:rPr lang="en-US" dirty="0"/>
              <a:t>Safe Water App provides a live of map of free water stations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27008" y="5279976"/>
            <a:ext cx="1116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hlinkClick r:id="rId2"/>
              </a:rPr>
              <a:t>App link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  <a:hlinkClick r:id="rId3"/>
              </a:rPr>
              <a:t>Source 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208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Water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194" name="Picture 2" descr="iPhone Screenshot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5519"/>
            <a:ext cx="2193080" cy="38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Phone Screenshot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973" y="1445519"/>
            <a:ext cx="2193080" cy="38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Phone Screenshot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46" y="1445519"/>
            <a:ext cx="2193080" cy="38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Phone Screenshot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920" y="1445519"/>
            <a:ext cx="2193080" cy="389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Jornalero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Low-wage workers often may not be paid (wage theft)</a:t>
            </a:r>
          </a:p>
          <a:p>
            <a:pPr lvl="1"/>
            <a:r>
              <a:rPr lang="en-US" dirty="0"/>
              <a:t>They are also the most vulnerable if they lose income</a:t>
            </a:r>
          </a:p>
          <a:p>
            <a:r>
              <a:rPr lang="en-US" dirty="0"/>
              <a:t>App can track hours worked, unsafe work conditions, and employer information</a:t>
            </a:r>
          </a:p>
          <a:p>
            <a:r>
              <a:rPr lang="en-US" dirty="0"/>
              <a:t>Non-profit organization will contact employer about lost wages</a:t>
            </a:r>
          </a:p>
          <a:p>
            <a:pPr lvl="1"/>
            <a:r>
              <a:rPr lang="en-US" dirty="0"/>
              <a:t>Will seek legal case if necessary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27008" y="5279976"/>
            <a:ext cx="1116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hlinkClick r:id="rId2"/>
              </a:rPr>
              <a:t/>
            </a:r>
            <a:br>
              <a:rPr lang="en-US" sz="1800" dirty="0">
                <a:latin typeface="+mn-lt"/>
                <a:hlinkClick r:id="rId2"/>
              </a:rPr>
            </a:br>
            <a:r>
              <a:rPr lang="en-US" sz="1800" dirty="0">
                <a:latin typeface="+mn-lt"/>
                <a:hlinkClick r:id="rId2"/>
              </a:rPr>
              <a:t>Source 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1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Other Students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are great examples of student projects</a:t>
            </a:r>
          </a:p>
          <a:p>
            <a:endParaRPr lang="en-US" dirty="0"/>
          </a:p>
          <a:p>
            <a:r>
              <a:rPr lang="en-US" dirty="0"/>
              <a:t>Note: not every project fulfilled all the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61" y="1255518"/>
            <a:ext cx="2904094" cy="4586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EmergenSee</a:t>
            </a:r>
            <a:r>
              <a:rPr lang="en-US" dirty="0"/>
              <a:t> – Information on Health and Location of Emergency Rooms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52" y="1256043"/>
            <a:ext cx="2873003" cy="45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1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HomeSafe</a:t>
            </a:r>
            <a:r>
              <a:rPr lang="en-US" dirty="0"/>
              <a:t> – Notify Friends When Walking Home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64" y="1255518"/>
            <a:ext cx="3216428" cy="514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571" y="1311791"/>
            <a:ext cx="3228894" cy="515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bLoodR</a:t>
            </a:r>
            <a:r>
              <a:rPr lang="en-US" dirty="0"/>
              <a:t> – Blood Donor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255517"/>
            <a:ext cx="2794255" cy="4539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405" y="1255517"/>
            <a:ext cx="2842851" cy="4515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47" y="1262117"/>
            <a:ext cx="2818553" cy="453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8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 for Need – Translation for Users Who Are Visually Impaired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0626" y="1255518"/>
            <a:ext cx="3650974" cy="4674765"/>
          </a:xfrm>
        </p:spPr>
        <p:txBody>
          <a:bodyPr/>
          <a:lstStyle/>
          <a:p>
            <a:r>
              <a:rPr lang="en-US" dirty="0"/>
              <a:t>API: Image recognition and text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55518"/>
            <a:ext cx="2427444" cy="42208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75" y="1255518"/>
            <a:ext cx="2434842" cy="42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Furever</a:t>
            </a:r>
            <a:r>
              <a:rPr lang="en-US" dirty="0"/>
              <a:t> Home – Database for Tracking Lost Pets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10" y="1286880"/>
            <a:ext cx="2093684" cy="3782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12" y="1255519"/>
            <a:ext cx="2192225" cy="3812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45" y="1286878"/>
            <a:ext cx="2123239" cy="3782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8992" y="1286878"/>
            <a:ext cx="2137511" cy="373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5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Proposal</a:t>
            </a:r>
          </a:p>
          <a:p>
            <a:pPr lvl="1"/>
            <a:r>
              <a:rPr lang="en-US" dirty="0"/>
              <a:t>Due on </a:t>
            </a:r>
            <a:r>
              <a:rPr lang="en-US"/>
              <a:t>Blackboard 11/15/16 </a:t>
            </a:r>
            <a:r>
              <a:rPr lang="en-US" dirty="0"/>
              <a:t>at 11:59 pm</a:t>
            </a:r>
          </a:p>
          <a:p>
            <a:endParaRPr lang="en-US" dirty="0"/>
          </a:p>
          <a:p>
            <a:r>
              <a:rPr lang="en-US" dirty="0"/>
              <a:t>Project - Milestone</a:t>
            </a:r>
          </a:p>
          <a:p>
            <a:pPr lvl="1"/>
            <a:r>
              <a:rPr lang="en-US" dirty="0"/>
              <a:t>In-class – 11/29/16</a:t>
            </a:r>
          </a:p>
          <a:p>
            <a:endParaRPr lang="en-US" dirty="0"/>
          </a:p>
          <a:p>
            <a:r>
              <a:rPr lang="en-US" dirty="0"/>
              <a:t>Project - Code </a:t>
            </a:r>
          </a:p>
          <a:p>
            <a:pPr lvl="1"/>
            <a:r>
              <a:rPr lang="en-US" dirty="0"/>
              <a:t>Due on Blackboard – 12/11/16 at 11:59pm</a:t>
            </a:r>
          </a:p>
          <a:p>
            <a:endParaRPr lang="en-US" dirty="0"/>
          </a:p>
          <a:p>
            <a:r>
              <a:rPr lang="en-US" dirty="0"/>
              <a:t>Project - Individual App Demonstration </a:t>
            </a:r>
          </a:p>
          <a:p>
            <a:pPr lvl="1"/>
            <a:r>
              <a:rPr lang="en-US" dirty="0"/>
              <a:t>Sign up for a time – 12/12 and 12/13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9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99316E-814A-48A3-B120-20106D95B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28993"/>
            <a:ext cx="2629792" cy="46751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5BC67-B700-4636-A9F5-292ECBE8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921CF4-F781-4FAE-B3E8-9F7078D4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207" y="828993"/>
            <a:ext cx="2629793" cy="4675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7BBAA7-325B-40BA-9017-8D86E81DD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103" y="828993"/>
            <a:ext cx="2629793" cy="46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8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2C02-8271-40D6-863C-1AA58474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D9415-492E-4D34-9C46-3F92A2E0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09EDA7-A826-489A-969D-104C33D3E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701" y="-57256"/>
            <a:ext cx="3302598" cy="6332938"/>
          </a:xfrm>
        </p:spPr>
      </p:pic>
    </p:spTree>
    <p:extLst>
      <p:ext uri="{BB962C8B-B14F-4D97-AF65-F5344CB8AC3E}">
        <p14:creationId xmlns:p14="http://schemas.microsoft.com/office/powerpoint/2010/main" val="30500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RepOn-DiLoreto-ITP341Final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657" t="10524" r="7832" b="10915"/>
          <a:stretch/>
        </p:blipFill>
        <p:spPr>
          <a:xfrm>
            <a:off x="2823883" y="948305"/>
            <a:ext cx="3496234" cy="593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8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PillTrack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507" y="1255713"/>
            <a:ext cx="2607862" cy="46751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74446"/>
            <a:ext cx="2612157" cy="46564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320" y="1255518"/>
            <a:ext cx="2612157" cy="46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1EB-5BBB-46DE-9F6C-14C421D3E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97963E-83FA-43CD-ACF3-C72153102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2937" y="1255518"/>
            <a:ext cx="2916402" cy="46751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6EC9D-DF7A-4F9E-9698-12C422E3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02EC3-F38D-4E7D-B67E-52962CAF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03" y="1032580"/>
            <a:ext cx="3190262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0942-A47C-46ED-BC7E-BE28A004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A3A58C-A5BD-43C0-9845-96778607D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05" y="284115"/>
            <a:ext cx="3354716" cy="59639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2D5DC-D9CE-422F-A1DF-79F2245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5C40A-4AF4-4271-A150-64E952229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86" y="292626"/>
            <a:ext cx="3580174" cy="63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will develop an app based on your own idea</a:t>
            </a:r>
          </a:p>
          <a:p>
            <a:r>
              <a:rPr lang="en-US" dirty="0"/>
              <a:t>Primary purpose of app must be to provide direct social benefit / social good</a:t>
            </a:r>
          </a:p>
          <a:p>
            <a:r>
              <a:rPr lang="en-US" dirty="0"/>
              <a:t>Social benefit could be to help a…</a:t>
            </a:r>
          </a:p>
          <a:p>
            <a:pPr lvl="1"/>
            <a:r>
              <a:rPr lang="en-US" dirty="0"/>
              <a:t>Small or large community</a:t>
            </a:r>
          </a:p>
          <a:p>
            <a:pPr lvl="1"/>
            <a:r>
              <a:rPr lang="en-US" dirty="0"/>
              <a:t>Socioeconomic group,</a:t>
            </a:r>
          </a:p>
          <a:p>
            <a:pPr lvl="1"/>
            <a:r>
              <a:rPr lang="en-US" dirty="0"/>
              <a:t>Underrepresented group</a:t>
            </a:r>
          </a:p>
          <a:p>
            <a:pPr lvl="1"/>
            <a:r>
              <a:rPr lang="en-US" dirty="0"/>
              <a:t>Geographic region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1183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 and need</a:t>
            </a:r>
          </a:p>
          <a:p>
            <a:pPr lvl="1"/>
            <a:r>
              <a:rPr lang="en-US" dirty="0"/>
              <a:t>What is the social need?</a:t>
            </a:r>
          </a:p>
          <a:p>
            <a:pPr lvl="1"/>
            <a:r>
              <a:rPr lang="en-US" dirty="0"/>
              <a:t>Why do want to address it?</a:t>
            </a:r>
          </a:p>
          <a:p>
            <a:pPr lvl="1"/>
            <a:r>
              <a:rPr lang="en-US" dirty="0"/>
              <a:t>How will you app help?</a:t>
            </a:r>
          </a:p>
          <a:p>
            <a:pPr lvl="1"/>
            <a:r>
              <a:rPr lang="en-US" dirty="0"/>
              <a:t>Include at least two reputable sources</a:t>
            </a:r>
          </a:p>
          <a:p>
            <a:r>
              <a:rPr lang="en-US" dirty="0"/>
              <a:t>App description</a:t>
            </a:r>
          </a:p>
          <a:p>
            <a:pPr lvl="1"/>
            <a:r>
              <a:rPr lang="en-US" dirty="0"/>
              <a:t>Key features / technology</a:t>
            </a:r>
          </a:p>
          <a:p>
            <a:r>
              <a:rPr lang="en-US" dirty="0"/>
              <a:t>Visual wireframes / prototypes</a:t>
            </a:r>
          </a:p>
        </p:txBody>
      </p:sp>
    </p:spTree>
    <p:extLst>
      <p:ext uri="{BB962C8B-B14F-4D97-AF65-F5344CB8AC3E}">
        <p14:creationId xmlns:p14="http://schemas.microsoft.com/office/powerpoint/2010/main" val="405476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5DAC2-A251-4811-9F38-7316E262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78C63-8059-46B9-80A9-492A907A0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Demonstrate key components</a:t>
            </a:r>
          </a:p>
          <a:p>
            <a:pPr lvl="1"/>
            <a:r>
              <a:rPr lang="en-US" dirty="0"/>
              <a:t>All UI elements</a:t>
            </a:r>
          </a:p>
          <a:p>
            <a:pPr lvl="1"/>
            <a:r>
              <a:rPr lang="en-US" dirty="0" smtClean="0"/>
              <a:t>MVC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ECDAB-B7E0-451F-B59F-EDAEB590D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4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code</a:t>
            </a:r>
          </a:p>
          <a:p>
            <a:r>
              <a:rPr lang="en-US" dirty="0"/>
              <a:t>User experience testing</a:t>
            </a:r>
          </a:p>
          <a:p>
            <a:pPr lvl="1"/>
            <a:r>
              <a:rPr lang="en-US" dirty="0"/>
              <a:t>Test 5 people with your app</a:t>
            </a:r>
          </a:p>
          <a:p>
            <a:r>
              <a:rPr lang="en-US" dirty="0"/>
              <a:t>Revised proposal </a:t>
            </a:r>
            <a:r>
              <a:rPr lang="en-US" i="1" dirty="0"/>
              <a:t>(only if you changed the project from proposal)</a:t>
            </a:r>
          </a:p>
          <a:p>
            <a:r>
              <a:rPr lang="en-US" dirty="0" smtClean="0"/>
              <a:t>In-person </a:t>
            </a:r>
            <a:r>
              <a:rPr lang="en-US" dirty="0"/>
              <a:t>app demonstration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Examples</a:t>
            </a:r>
          </a:p>
        </p:txBody>
      </p:sp>
    </p:spTree>
    <p:extLst>
      <p:ext uri="{BB962C8B-B14F-4D97-AF65-F5344CB8AC3E}">
        <p14:creationId xmlns:p14="http://schemas.microsoft.com/office/powerpoint/2010/main" val="91353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Crowdvoice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Citizen journalism platform focusing on human rights violations</a:t>
            </a:r>
          </a:p>
          <a:p>
            <a:r>
              <a:rPr lang="en-US" dirty="0"/>
              <a:t>Crowdsourced submissions from around the world</a:t>
            </a:r>
          </a:p>
          <a:p>
            <a:r>
              <a:rPr lang="en-US" dirty="0"/>
              <a:t>Adds news stories to provide context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27008" y="5279976"/>
            <a:ext cx="1116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hlinkClick r:id="rId2"/>
              </a:rPr>
              <a:t>App link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  <a:hlinkClick r:id="rId3"/>
              </a:rPr>
              <a:t>Source 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694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Crowdvoice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Citizen journalism platform focusing on human rights violations</a:t>
            </a:r>
          </a:p>
          <a:p>
            <a:r>
              <a:rPr lang="en-US" dirty="0"/>
              <a:t>Crowdsourced submissions from around the world</a:t>
            </a:r>
          </a:p>
          <a:p>
            <a:r>
              <a:rPr lang="en-US" dirty="0"/>
              <a:t>Adds news stories to provide context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E0AF5-699F-6946-A658-1BB8DACE906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27008" y="5279976"/>
            <a:ext cx="1116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  <a:hlinkClick r:id="rId2"/>
              </a:rPr>
              <a:t>App link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  <a:hlinkClick r:id="rId3"/>
              </a:rPr>
              <a:t>Source </a:t>
            </a:r>
            <a:endParaRPr lang="en-US" sz="1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32" y="247328"/>
            <a:ext cx="9172465" cy="636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6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SC Viterbi PowerPoint Theme (Rob Edit 2013)">
  <a:themeElements>
    <a:clrScheme name="Custom 1">
      <a:dk1>
        <a:srgbClr val="000000"/>
      </a:dk1>
      <a:lt1>
        <a:srgbClr val="FFFFFF"/>
      </a:lt1>
      <a:dk2>
        <a:srgbClr val="830000"/>
      </a:dk2>
      <a:lt2>
        <a:srgbClr val="999999"/>
      </a:lt2>
      <a:accent1>
        <a:srgbClr val="CCCCCC"/>
      </a:accent1>
      <a:accent2>
        <a:srgbClr val="FFCC00"/>
      </a:accent2>
      <a:accent3>
        <a:srgbClr val="FFFFFF"/>
      </a:accent3>
      <a:accent4>
        <a:srgbClr val="000000"/>
      </a:accent4>
      <a:accent5>
        <a:srgbClr val="D9D9D9"/>
      </a:accent5>
      <a:accent6>
        <a:srgbClr val="FFCC00"/>
      </a:accent6>
      <a:hlink>
        <a:srgbClr val="990000"/>
      </a:hlink>
      <a:folHlink>
        <a:srgbClr val="990000"/>
      </a:folHlink>
    </a:clrScheme>
    <a:fontScheme name="Custom 2">
      <a:majorFont>
        <a:latin typeface="Adobe Caslon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83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C Viterbi PowerPoint Theme (Rob Edit 2013)" id="{72290CB3-AD2E-4622-AA27-C74DE768CAB6}" vid="{B7537BA8-5BB9-4FC1-8049-6ACF27DCA4A8}"/>
    </a:ext>
  </a:extLst>
</a:theme>
</file>

<file path=ppt/theme/theme2.xml><?xml version="1.0" encoding="utf-8"?>
<a:theme xmlns:a="http://schemas.openxmlformats.org/drawingml/2006/main" name="Viterbi (Rob) Blank">
  <a:themeElements>
    <a:clrScheme name="Custom 1">
      <a:dk1>
        <a:srgbClr val="000000"/>
      </a:dk1>
      <a:lt1>
        <a:srgbClr val="FFFFFF"/>
      </a:lt1>
      <a:dk2>
        <a:srgbClr val="830000"/>
      </a:dk2>
      <a:lt2>
        <a:srgbClr val="999999"/>
      </a:lt2>
      <a:accent1>
        <a:srgbClr val="CCCCCC"/>
      </a:accent1>
      <a:accent2>
        <a:srgbClr val="FFCC00"/>
      </a:accent2>
      <a:accent3>
        <a:srgbClr val="FFFFFF"/>
      </a:accent3>
      <a:accent4>
        <a:srgbClr val="000000"/>
      </a:accent4>
      <a:accent5>
        <a:srgbClr val="D9D9D9"/>
      </a:accent5>
      <a:accent6>
        <a:srgbClr val="FFCC00"/>
      </a:accent6>
      <a:hlink>
        <a:srgbClr val="990000"/>
      </a:hlink>
      <a:folHlink>
        <a:srgbClr val="990000"/>
      </a:folHlink>
    </a:clrScheme>
    <a:fontScheme name="Custom 2">
      <a:majorFont>
        <a:latin typeface="Adobe Caslon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83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C Viterbi PowerPoint Theme (Rob Edit 2013)" id="{6CDC5B55-CE72-45E1-B63B-75FFA0F6D2B9}" vid="{0E601F49-E9D3-4E70-885A-E041E7721F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USC Viterbi PowerPoint Theme (Rob Edit 2013)</Template>
  <TotalTime>5451</TotalTime>
  <Words>436</Words>
  <Application>Microsoft Office PowerPoint</Application>
  <PresentationFormat>On-screen Show (4:3)</PresentationFormat>
  <Paragraphs>109</Paragraphs>
  <Slides>25</Slides>
  <Notes>2</Notes>
  <HiddenSlides>4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Adobe Caslon Pro</vt:lpstr>
      <vt:lpstr>Arial</vt:lpstr>
      <vt:lpstr>Calibri</vt:lpstr>
      <vt:lpstr>Myriad Pro</vt:lpstr>
      <vt:lpstr>Times</vt:lpstr>
      <vt:lpstr>USC Viterbi PowerPoint Theme (Rob Edit 2013)</vt:lpstr>
      <vt:lpstr>Viterbi (Rob) Blank</vt:lpstr>
      <vt:lpstr>ITP-341</vt:lpstr>
      <vt:lpstr>Key Dates</vt:lpstr>
      <vt:lpstr>Project Details</vt:lpstr>
      <vt:lpstr>Proposal</vt:lpstr>
      <vt:lpstr>Milestone</vt:lpstr>
      <vt:lpstr>Project</vt:lpstr>
      <vt:lpstr>Real-World Examples</vt:lpstr>
      <vt:lpstr>Crowdvoice</vt:lpstr>
      <vt:lpstr>Crowdvoice</vt:lpstr>
      <vt:lpstr>Crowdvoice</vt:lpstr>
      <vt:lpstr>Safe Water App</vt:lpstr>
      <vt:lpstr>Safe Water App</vt:lpstr>
      <vt:lpstr>Jornalero</vt:lpstr>
      <vt:lpstr>Examples from Other Students</vt:lpstr>
      <vt:lpstr>EmergenSee – Information on Health and Location of Emergency Rooms</vt:lpstr>
      <vt:lpstr>HomeSafe – Notify Friends When Walking Home</vt:lpstr>
      <vt:lpstr>bLoodR – Blood Donor Registration</vt:lpstr>
      <vt:lpstr>Read for Need – Translation for Users Who Are Visually Impaired </vt:lpstr>
      <vt:lpstr>Furever Home – Database for Tracking Lost Pets</vt:lpstr>
      <vt:lpstr>PowerPoint Presentation</vt:lpstr>
      <vt:lpstr>PowerPoint Presentation</vt:lpstr>
      <vt:lpstr>RepOn</vt:lpstr>
      <vt:lpstr>PillTrack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ITP-341:   App Development for Phones and Tablets</dc:title>
  <dc:creator>Rob Parke</dc:creator>
  <cp:lastModifiedBy>R P</cp:lastModifiedBy>
  <cp:revision>104</cp:revision>
  <dcterms:created xsi:type="dcterms:W3CDTF">2014-06-22T00:50:37Z</dcterms:created>
  <dcterms:modified xsi:type="dcterms:W3CDTF">2019-03-28T23:52:21Z</dcterms:modified>
</cp:coreProperties>
</file>